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2" r:id="rId3"/>
    <p:sldId id="260" r:id="rId4"/>
    <p:sldId id="259" r:id="rId5"/>
    <p:sldId id="263" r:id="rId6"/>
    <p:sldId id="277" r:id="rId7"/>
    <p:sldId id="264" r:id="rId8"/>
    <p:sldId id="278" r:id="rId9"/>
    <p:sldId id="267" r:id="rId10"/>
    <p:sldId id="268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35" autoAdjust="0"/>
    <p:restoredTop sz="94660"/>
  </p:normalViewPr>
  <p:slideViewPr>
    <p:cSldViewPr>
      <p:cViewPr>
        <p:scale>
          <a:sx n="24" d="100"/>
          <a:sy n="24" d="100"/>
        </p:scale>
        <p:origin x="-2472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4F725-7B59-4C68-99B0-0D30DA336DCA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7A629-FAD0-45CC-83CA-7A52543C52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31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7A629-FAD0-45CC-83CA-7A52543C52B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4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060848"/>
            <a:ext cx="67687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0" b="1" i="1" dirty="0" err="1" smtClean="0">
                <a:solidFill>
                  <a:srgbClr val="C00000"/>
                </a:solidFill>
              </a:rPr>
              <a:t>етарт</a:t>
            </a:r>
            <a:endParaRPr lang="ru-RU" sz="15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00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классный час профессии театра\57bd4bee58816117688b456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0"/>
            <a:ext cx="9159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2348880"/>
            <a:ext cx="634660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b="1" i="1" dirty="0" smtClean="0">
                <a:solidFill>
                  <a:schemeClr val="bg1"/>
                </a:solidFill>
              </a:rPr>
              <a:t>Театр</a:t>
            </a:r>
            <a:endParaRPr lang="ru-RU" sz="15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1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классный час профессии театра\slide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52" y="0"/>
            <a:ext cx="914915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1196752"/>
            <a:ext cx="698477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i="1" dirty="0">
                <a:solidFill>
                  <a:schemeClr val="bg1"/>
                </a:solidFill>
              </a:rPr>
              <a:t>2019</a:t>
            </a:r>
            <a:r>
              <a:rPr lang="ru-RU" sz="6000" b="1" i="1" dirty="0">
                <a:solidFill>
                  <a:schemeClr val="bg1"/>
                </a:solidFill>
              </a:rPr>
              <a:t> год в России объявлен годом </a:t>
            </a:r>
            <a:r>
              <a:rPr lang="ru-RU" sz="8000" b="1" i="1" dirty="0">
                <a:solidFill>
                  <a:schemeClr val="bg1"/>
                </a:solidFill>
              </a:rPr>
              <a:t>Театра</a:t>
            </a:r>
          </a:p>
        </p:txBody>
      </p:sp>
    </p:spTree>
    <p:extLst>
      <p:ext uri="{BB962C8B-B14F-4D97-AF65-F5344CB8AC3E}">
        <p14:creationId xmlns:p14="http://schemas.microsoft.com/office/powerpoint/2010/main" val="4259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классный час профессии театра\651600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7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34423"/>
            <a:ext cx="919727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b="1" i="1" dirty="0" smtClean="0">
                <a:solidFill>
                  <a:schemeClr val="bg1"/>
                </a:solidFill>
              </a:rPr>
              <a:t>Театральные </a:t>
            </a:r>
          </a:p>
          <a:p>
            <a:pPr algn="ctr"/>
            <a:r>
              <a:rPr lang="ru-RU" sz="10000" b="1" i="1" dirty="0" smtClean="0">
                <a:solidFill>
                  <a:schemeClr val="bg1"/>
                </a:solidFill>
              </a:rPr>
              <a:t>профессии</a:t>
            </a:r>
            <a:endParaRPr lang="ru-RU" sz="10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6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43204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врач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танцор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учитель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музыкант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художник</a:t>
            </a:r>
          </a:p>
          <a:p>
            <a:r>
              <a:rPr lang="ru-RU" sz="2800" b="1" i="1" dirty="0">
                <a:solidFill>
                  <a:srgbClr val="C00000"/>
                </a:solidFill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</a:rPr>
              <a:t>аптекарь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окулист 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художник- </a:t>
            </a:r>
            <a:r>
              <a:rPr lang="ru-RU" sz="2800" b="1" i="1" dirty="0">
                <a:solidFill>
                  <a:srgbClr val="C00000"/>
                </a:solidFill>
              </a:rPr>
              <a:t>декоратор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кассир-билетёр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дирижёр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эколог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агроном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0" y="116632"/>
            <a:ext cx="43557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актер</a:t>
            </a:r>
            <a:endParaRPr lang="ru-RU" sz="2800" b="1" i="1" dirty="0">
              <a:solidFill>
                <a:srgbClr val="C00000"/>
              </a:solidFill>
            </a:endParaRPr>
          </a:p>
          <a:p>
            <a:r>
              <a:rPr lang="ru-RU" sz="2800" b="1" i="1" dirty="0">
                <a:solidFill>
                  <a:srgbClr val="C00000"/>
                </a:solidFill>
              </a:rPr>
              <a:t>бутафор</a:t>
            </a:r>
          </a:p>
          <a:p>
            <a:r>
              <a:rPr lang="ru-RU" sz="2800" b="1" i="1" dirty="0">
                <a:solidFill>
                  <a:srgbClr val="C00000"/>
                </a:solidFill>
              </a:rPr>
              <a:t>постижёр</a:t>
            </a:r>
          </a:p>
          <a:p>
            <a:r>
              <a:rPr lang="ru-RU" sz="2800" b="1" i="1" dirty="0">
                <a:solidFill>
                  <a:srgbClr val="C00000"/>
                </a:solidFill>
              </a:rPr>
              <a:t>капельдинер</a:t>
            </a:r>
          </a:p>
          <a:p>
            <a:r>
              <a:rPr lang="ru-RU" sz="2800" b="1" i="1" dirty="0">
                <a:solidFill>
                  <a:srgbClr val="C00000"/>
                </a:solidFill>
              </a:rPr>
              <a:t>суфлёр</a:t>
            </a:r>
          </a:p>
          <a:p>
            <a:r>
              <a:rPr lang="ru-RU" sz="2800" b="1" i="1" dirty="0">
                <a:solidFill>
                  <a:srgbClr val="C00000"/>
                </a:solidFill>
              </a:rPr>
              <a:t>костюмер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директор</a:t>
            </a:r>
            <a:endParaRPr lang="ru-RU" sz="2800" b="1" i="1" dirty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машинист</a:t>
            </a:r>
            <a:endParaRPr lang="ru-RU" sz="2800" b="1" i="1" dirty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геолог</a:t>
            </a:r>
            <a:endParaRPr lang="ru-RU" sz="2800" b="1" i="1" dirty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биолог</a:t>
            </a:r>
            <a:endParaRPr lang="ru-RU" sz="2800" b="1" i="1" dirty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гримёр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повар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инженер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810498"/>
            <a:ext cx="543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Задание на два балла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8367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0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6632"/>
            <a:ext cx="388843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врач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танцор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учитель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музыкант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художник</a:t>
            </a:r>
          </a:p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аптекарь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окулист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художник- </a:t>
            </a:r>
            <a:r>
              <a:rPr lang="ru-RU" sz="2800" b="1" dirty="0">
                <a:solidFill>
                  <a:srgbClr val="C00000"/>
                </a:solidFill>
              </a:rPr>
              <a:t>декоратор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кассир-билетёр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дирижёр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эколог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агроном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инженер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sz="32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644008" y="116632"/>
            <a:ext cx="42837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актер</a:t>
            </a:r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 smtClean="0">
                <a:solidFill>
                  <a:srgbClr val="C00000"/>
                </a:solidFill>
              </a:rPr>
              <a:t>директор</a:t>
            </a:r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машинист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геолог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b="1" dirty="0" smtClean="0">
                <a:solidFill>
                  <a:srgbClr val="C00000"/>
                </a:solidFill>
              </a:rPr>
              <a:t>костюмер</a:t>
            </a:r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биолог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800" b="1" dirty="0" smtClean="0">
                <a:solidFill>
                  <a:srgbClr val="C00000"/>
                </a:solidFill>
              </a:rPr>
              <a:t>гримёр</a:t>
            </a:r>
          </a:p>
          <a:p>
            <a:r>
              <a:rPr lang="ru-RU" sz="3200" b="1" u="sng" dirty="0" smtClean="0">
                <a:solidFill>
                  <a:srgbClr val="C00000"/>
                </a:solidFill>
              </a:rPr>
              <a:t>бутафор</a:t>
            </a:r>
          </a:p>
          <a:p>
            <a:r>
              <a:rPr lang="ru-RU" sz="3200" b="1" u="sng" dirty="0" smtClean="0">
                <a:solidFill>
                  <a:srgbClr val="C00000"/>
                </a:solidFill>
              </a:rPr>
              <a:t>постижёр</a:t>
            </a:r>
          </a:p>
          <a:p>
            <a:r>
              <a:rPr lang="ru-RU" sz="3200" b="1" u="sng" dirty="0" smtClean="0">
                <a:solidFill>
                  <a:srgbClr val="C00000"/>
                </a:solidFill>
              </a:rPr>
              <a:t>капельдинер</a:t>
            </a:r>
          </a:p>
          <a:p>
            <a:r>
              <a:rPr lang="ru-RU" sz="3200" b="1" u="sng" dirty="0" smtClean="0">
                <a:solidFill>
                  <a:srgbClr val="C00000"/>
                </a:solidFill>
              </a:rPr>
              <a:t>суфлёр</a:t>
            </a:r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повар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09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836712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754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User\Desktop\классный час профессии театра\суфле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755982" cy="357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" t="14176" r="4833"/>
          <a:stretch/>
        </p:blipFill>
        <p:spPr bwMode="auto">
          <a:xfrm>
            <a:off x="4618928" y="1"/>
            <a:ext cx="460851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8626"/>
            <a:ext cx="4755982" cy="341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профессия\Презентация Microsoft PowerPoint\Слайд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878"/>
            <a:ext cx="1768152" cy="13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рофессия\Презентация Microsoft PowerPoint\Слайд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982" y="3456385"/>
            <a:ext cx="4535486" cy="340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профессия\Презентация Microsoft PowerPoint\Слайд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078" y="0"/>
            <a:ext cx="1291669" cy="10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377990" y="2852936"/>
            <a:ext cx="1977985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суфлёр</a:t>
            </a:r>
            <a:endParaRPr lang="ru-RU" sz="3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56176" y="6381328"/>
            <a:ext cx="3071264" cy="4309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капельдинер</a:t>
            </a:r>
            <a:endParaRPr lang="ru-RU" sz="3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07704" y="6237313"/>
            <a:ext cx="2227784" cy="620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бутафор</a:t>
            </a:r>
            <a:endParaRPr lang="ru-RU" sz="4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6176" y="2852936"/>
            <a:ext cx="298782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постижёр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0323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классный час профессии театра\3f00ac994a5f0116663943199357259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31599" r="13000" b="32401"/>
          <a:stretch/>
        </p:blipFill>
        <p:spPr bwMode="auto">
          <a:xfrm rot="1010086">
            <a:off x="1876872" y="2189396"/>
            <a:ext cx="1636812" cy="79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классный час профессии театра\32a4c23b6db3c9639260a265f5988f2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400" y="1280339"/>
            <a:ext cx="1306116" cy="90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классный час профессии театра\90498177433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3" y="4922600"/>
            <a:ext cx="1641476" cy="164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классный час профессии театра\6654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2" r="18600" b="8052"/>
          <a:stretch/>
        </p:blipFill>
        <p:spPr bwMode="auto">
          <a:xfrm rot="21096931">
            <a:off x="1357742" y="3904236"/>
            <a:ext cx="2409532" cy="165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классный час профессии театра\MAX-100113807501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0" t="6774" r="13040" b="9810"/>
          <a:stretch/>
        </p:blipFill>
        <p:spPr bwMode="auto">
          <a:xfrm>
            <a:off x="6785587" y="5565148"/>
            <a:ext cx="1663743" cy="99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er\Desktop\классный час профессии театра\setwalls.ru-1269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18" y="219262"/>
            <a:ext cx="2877465" cy="215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User\Desktop\классный час профессии театра\1490360067.977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6" t="12886" r="27017" b="10660"/>
          <a:stretch/>
        </p:blipFill>
        <p:spPr bwMode="auto">
          <a:xfrm>
            <a:off x="4829197" y="3904236"/>
            <a:ext cx="1999571" cy="216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User\Desktop\классный час профессии театра\image (1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3682">
            <a:off x="4710516" y="331480"/>
            <a:ext cx="2082552" cy="302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06461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Задание на 2 </a:t>
            </a:r>
            <a:r>
              <a:rPr lang="ru-RU" sz="2800" b="1" i="1" dirty="0" smtClean="0">
                <a:solidFill>
                  <a:srgbClr val="C00000"/>
                </a:solidFill>
              </a:rPr>
              <a:t>балла!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3" name="пол минут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04539" y="56846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1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User\Desktop\классный час профессии театра\teatro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27" y="0"/>
            <a:ext cx="92063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63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классный час профессии театра\TEAT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673" y="-90658"/>
            <a:ext cx="9229673" cy="694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88640"/>
            <a:ext cx="92517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За каждый правильный ответ 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по 1 бонусу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0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769" y="692696"/>
            <a:ext cx="4500712" cy="588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934" y="3212976"/>
            <a:ext cx="2512462" cy="351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89" y="649566"/>
            <a:ext cx="3428207" cy="242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01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лассный час профессии театра\кукмор  афиш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1"/>
            <a:ext cx="9144000" cy="68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41168"/>
            <a:ext cx="2096251" cy="162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55" r="16596"/>
          <a:stretch/>
        </p:blipFill>
        <p:spPr bwMode="auto">
          <a:xfrm>
            <a:off x="432876" y="649768"/>
            <a:ext cx="2482940" cy="1671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11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классный час профессии театра\20190130_083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1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285792211835c1256195c45ee1256246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606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aspekt.tv/media/25/89/19852/13206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12976"/>
            <a:ext cx="1599084" cy="159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Время на выполнение 2 минуты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волшебники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26884" y="54764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1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классный час профессии театра\вокза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пол минут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568" y="5157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лассный час профессии театра\кукмор  афиш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1"/>
            <a:ext cx="9144000" cy="68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65104"/>
            <a:ext cx="2096251" cy="162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55" r="16596"/>
          <a:stretch/>
        </p:blipFill>
        <p:spPr bwMode="auto">
          <a:xfrm>
            <a:off x="432876" y="649768"/>
            <a:ext cx="2482940" cy="1671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User\Desktop\классный час профессии театра\view_3914927_29648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08424"/>
            <a:ext cx="4853351" cy="323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 r="40642"/>
          <a:stretch/>
        </p:blipFill>
        <p:spPr bwMode="auto">
          <a:xfrm>
            <a:off x="432876" y="4581128"/>
            <a:ext cx="1651418" cy="171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1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692696"/>
            <a:ext cx="7920880" cy="4785712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7200" b="1" dirty="0"/>
              <a:t>Все профессии </a:t>
            </a:r>
            <a:r>
              <a:rPr lang="ru-RU" sz="7200" b="1" dirty="0" smtClean="0">
                <a:solidFill>
                  <a:srgbClr val="C00000"/>
                </a:solidFill>
              </a:rPr>
              <a:t>важны !</a:t>
            </a:r>
          </a:p>
          <a:p>
            <a:pPr marL="45720" indent="0">
              <a:buNone/>
            </a:pPr>
            <a:r>
              <a:rPr lang="ru-RU" sz="7200" b="1" dirty="0"/>
              <a:t/>
            </a:r>
            <a:br>
              <a:rPr lang="ru-RU" sz="7200" b="1" dirty="0"/>
            </a:br>
            <a:r>
              <a:rPr lang="ru-RU" sz="7200" b="1" dirty="0"/>
              <a:t>Все профессии </a:t>
            </a:r>
            <a:r>
              <a:rPr lang="ru-RU" sz="7200" b="1" dirty="0" smtClean="0">
                <a:solidFill>
                  <a:srgbClr val="C00000"/>
                </a:solidFill>
              </a:rPr>
              <a:t>нужны!</a:t>
            </a:r>
            <a:endParaRPr lang="ru-RU" sz="72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3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204</TotalTime>
  <Words>97</Words>
  <Application>Microsoft Office PowerPoint</Application>
  <PresentationFormat>Экран (4:3)</PresentationFormat>
  <Paragraphs>69</Paragraphs>
  <Slides>19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dcterms:created xsi:type="dcterms:W3CDTF">2019-01-30T15:49:53Z</dcterms:created>
  <dcterms:modified xsi:type="dcterms:W3CDTF">2020-05-25T18:27:58Z</dcterms:modified>
</cp:coreProperties>
</file>